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68" r:id="rId8"/>
    <p:sldId id="263" r:id="rId9"/>
    <p:sldId id="266" r:id="rId10"/>
    <p:sldId id="267" r:id="rId11"/>
    <p:sldId id="269" r:id="rId12"/>
    <p:sldId id="270" r:id="rId13"/>
    <p:sldId id="271" r:id="rId14"/>
    <p:sldId id="264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0ADA32-8AFB-BC4E-AF86-18D5EE8673A6}" v="9" dt="2022-10-31T09:02:58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1"/>
    <p:restoredTop sz="94637"/>
  </p:normalViewPr>
  <p:slideViewPr>
    <p:cSldViewPr snapToGrid="0">
      <p:cViewPr varScale="1">
        <p:scale>
          <a:sx n="70" d="100"/>
          <a:sy n="70" d="100"/>
        </p:scale>
        <p:origin x="200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e van Steen" userId="b7af8d2b-3eda-4fcb-a931-3c6afb410171" providerId="ADAL" clId="{EB0ADA32-8AFB-BC4E-AF86-18D5EE8673A6}"/>
    <pc:docChg chg="undo custSel addSld modSld">
      <pc:chgData name="Inge van Steen" userId="b7af8d2b-3eda-4fcb-a931-3c6afb410171" providerId="ADAL" clId="{EB0ADA32-8AFB-BC4E-AF86-18D5EE8673A6}" dt="2022-10-31T09:03:29.599" v="484" actId="20577"/>
      <pc:docMkLst>
        <pc:docMk/>
      </pc:docMkLst>
      <pc:sldChg chg="modSp mod">
        <pc:chgData name="Inge van Steen" userId="b7af8d2b-3eda-4fcb-a931-3c6afb410171" providerId="ADAL" clId="{EB0ADA32-8AFB-BC4E-AF86-18D5EE8673A6}" dt="2022-10-31T08:52:36.917" v="260" actId="20577"/>
        <pc:sldMkLst>
          <pc:docMk/>
          <pc:sldMk cId="3197396041" sldId="256"/>
        </pc:sldMkLst>
        <pc:spChg chg="mod">
          <ac:chgData name="Inge van Steen" userId="b7af8d2b-3eda-4fcb-a931-3c6afb410171" providerId="ADAL" clId="{EB0ADA32-8AFB-BC4E-AF86-18D5EE8673A6}" dt="2022-10-31T08:52:36.917" v="260" actId="20577"/>
          <ac:spMkLst>
            <pc:docMk/>
            <pc:sldMk cId="3197396041" sldId="256"/>
            <ac:spMk id="2" creationId="{7A0520FF-2066-61BD-7A77-B7848EC31E4E}"/>
          </ac:spMkLst>
        </pc:spChg>
      </pc:sldChg>
      <pc:sldChg chg="addSp delSp modSp mod setBg">
        <pc:chgData name="Inge van Steen" userId="b7af8d2b-3eda-4fcb-a931-3c6afb410171" providerId="ADAL" clId="{EB0ADA32-8AFB-BC4E-AF86-18D5EE8673A6}" dt="2022-10-31T08:52:22.140" v="249" actId="27636"/>
        <pc:sldMkLst>
          <pc:docMk/>
          <pc:sldMk cId="2447298437" sldId="264"/>
        </pc:sldMkLst>
        <pc:spChg chg="mod ord">
          <ac:chgData name="Inge van Steen" userId="b7af8d2b-3eda-4fcb-a931-3c6afb410171" providerId="ADAL" clId="{EB0ADA32-8AFB-BC4E-AF86-18D5EE8673A6}" dt="2022-10-31T08:52:22.140" v="249" actId="27636"/>
          <ac:spMkLst>
            <pc:docMk/>
            <pc:sldMk cId="2447298437" sldId="264"/>
            <ac:spMk id="3" creationId="{55108383-82B7-0E02-BD70-066D058D8B6D}"/>
          </ac:spMkLst>
        </pc:spChg>
        <pc:spChg chg="del mod">
          <ac:chgData name="Inge van Steen" userId="b7af8d2b-3eda-4fcb-a931-3c6afb410171" providerId="ADAL" clId="{EB0ADA32-8AFB-BC4E-AF86-18D5EE8673A6}" dt="2022-10-31T08:45:55.007" v="192"/>
          <ac:spMkLst>
            <pc:docMk/>
            <pc:sldMk cId="2447298437" sldId="264"/>
            <ac:spMk id="4" creationId="{6E82E34C-A262-BF83-01C3-6A189DC43AAF}"/>
          </ac:spMkLst>
        </pc:spChg>
        <pc:spChg chg="add del">
          <ac:chgData name="Inge van Steen" userId="b7af8d2b-3eda-4fcb-a931-3c6afb410171" providerId="ADAL" clId="{EB0ADA32-8AFB-BC4E-AF86-18D5EE8673A6}" dt="2022-10-31T08:49:59.634" v="198" actId="26606"/>
          <ac:spMkLst>
            <pc:docMk/>
            <pc:sldMk cId="2447298437" sldId="264"/>
            <ac:spMk id="10" creationId="{C4E4288A-DFC8-40A2-90E5-70E851A933AD}"/>
          </ac:spMkLst>
        </pc:spChg>
        <pc:spChg chg="add del">
          <ac:chgData name="Inge van Steen" userId="b7af8d2b-3eda-4fcb-a931-3c6afb410171" providerId="ADAL" clId="{EB0ADA32-8AFB-BC4E-AF86-18D5EE8673A6}" dt="2022-10-31T08:49:59.634" v="198" actId="26606"/>
          <ac:spMkLst>
            <pc:docMk/>
            <pc:sldMk cId="2447298437" sldId="264"/>
            <ac:spMk id="16" creationId="{BD2BFF02-DF78-4F07-B176-52514E13127D}"/>
          </ac:spMkLst>
        </pc:spChg>
        <pc:spChg chg="add del">
          <ac:chgData name="Inge van Steen" userId="b7af8d2b-3eda-4fcb-a931-3c6afb410171" providerId="ADAL" clId="{EB0ADA32-8AFB-BC4E-AF86-18D5EE8673A6}" dt="2022-10-31T08:49:59.634" v="198" actId="26606"/>
          <ac:spMkLst>
            <pc:docMk/>
            <pc:sldMk cId="2447298437" sldId="264"/>
            <ac:spMk id="18" creationId="{0DB06EAB-7D8C-403A-86C5-B5FD79A13650}"/>
          </ac:spMkLst>
        </pc:spChg>
        <pc:spChg chg="add del">
          <ac:chgData name="Inge van Steen" userId="b7af8d2b-3eda-4fcb-a931-3c6afb410171" providerId="ADAL" clId="{EB0ADA32-8AFB-BC4E-AF86-18D5EE8673A6}" dt="2022-10-31T08:51:49.799" v="200" actId="26606"/>
          <ac:spMkLst>
            <pc:docMk/>
            <pc:sldMk cId="2447298437" sldId="264"/>
            <ac:spMk id="23" creationId="{F83B1BEA-1159-4AE5-AD9B-9440E5189009}"/>
          </ac:spMkLst>
        </pc:spChg>
        <pc:spChg chg="add del">
          <ac:chgData name="Inge van Steen" userId="b7af8d2b-3eda-4fcb-a931-3c6afb410171" providerId="ADAL" clId="{EB0ADA32-8AFB-BC4E-AF86-18D5EE8673A6}" dt="2022-10-31T08:51:49.799" v="200" actId="26606"/>
          <ac:spMkLst>
            <pc:docMk/>
            <pc:sldMk cId="2447298437" sldId="264"/>
            <ac:spMk id="25" creationId="{5D50C310-510F-45B8-81D2-BE905D5C6D58}"/>
          </ac:spMkLst>
        </pc:spChg>
        <pc:spChg chg="add">
          <ac:chgData name="Inge van Steen" userId="b7af8d2b-3eda-4fcb-a931-3c6afb410171" providerId="ADAL" clId="{EB0ADA32-8AFB-BC4E-AF86-18D5EE8673A6}" dt="2022-10-31T08:51:49.799" v="200" actId="26606"/>
          <ac:spMkLst>
            <pc:docMk/>
            <pc:sldMk cId="2447298437" sldId="264"/>
            <ac:spMk id="30" creationId="{F13C74B1-5B17-4795-BED0-7140497B445A}"/>
          </ac:spMkLst>
        </pc:spChg>
        <pc:spChg chg="add">
          <ac:chgData name="Inge van Steen" userId="b7af8d2b-3eda-4fcb-a931-3c6afb410171" providerId="ADAL" clId="{EB0ADA32-8AFB-BC4E-AF86-18D5EE8673A6}" dt="2022-10-31T08:51:49.799" v="200" actId="26606"/>
          <ac:spMkLst>
            <pc:docMk/>
            <pc:sldMk cId="2447298437" sldId="264"/>
            <ac:spMk id="32" creationId="{D4974D33-8DC5-464E-8C6D-BE58F0669C17}"/>
          </ac:spMkLst>
        </pc:spChg>
        <pc:grpChg chg="add del">
          <ac:chgData name="Inge van Steen" userId="b7af8d2b-3eda-4fcb-a931-3c6afb410171" providerId="ADAL" clId="{EB0ADA32-8AFB-BC4E-AF86-18D5EE8673A6}" dt="2022-10-31T08:49:59.634" v="198" actId="26606"/>
          <ac:grpSpMkLst>
            <pc:docMk/>
            <pc:sldMk cId="2447298437" sldId="264"/>
            <ac:grpSpMk id="12" creationId="{B63C2D82-D4FA-4A37-BB01-1E7B21E4FF20}"/>
          </ac:grpSpMkLst>
        </pc:grpChg>
        <pc:picChg chg="add del mod">
          <ac:chgData name="Inge van Steen" userId="b7af8d2b-3eda-4fcb-a931-3c6afb410171" providerId="ADAL" clId="{EB0ADA32-8AFB-BC4E-AF86-18D5EE8673A6}" dt="2022-10-31T08:48:34.567" v="196" actId="478"/>
          <ac:picMkLst>
            <pc:docMk/>
            <pc:sldMk cId="2447298437" sldId="264"/>
            <ac:picMk id="2" creationId="{103512B8-4C95-C871-E5A0-D23CC28A403F}"/>
          </ac:picMkLst>
        </pc:picChg>
        <pc:picChg chg="mod ord">
          <ac:chgData name="Inge van Steen" userId="b7af8d2b-3eda-4fcb-a931-3c6afb410171" providerId="ADAL" clId="{EB0ADA32-8AFB-BC4E-AF86-18D5EE8673A6}" dt="2022-10-31T08:51:49.799" v="200" actId="26606"/>
          <ac:picMkLst>
            <pc:docMk/>
            <pc:sldMk cId="2447298437" sldId="264"/>
            <ac:picMk id="5" creationId="{461FAFF3-4BAC-ACB7-B0D9-A3AFC01A5EF2}"/>
          </ac:picMkLst>
        </pc:picChg>
        <pc:picChg chg="add del mod">
          <ac:chgData name="Inge van Steen" userId="b7af8d2b-3eda-4fcb-a931-3c6afb410171" providerId="ADAL" clId="{EB0ADA32-8AFB-BC4E-AF86-18D5EE8673A6}" dt="2022-10-31T08:51:46.685" v="199" actId="478"/>
          <ac:picMkLst>
            <pc:docMk/>
            <pc:sldMk cId="2447298437" sldId="264"/>
            <ac:picMk id="6" creationId="{DF3B6F37-A633-D027-892B-89F86098CFF4}"/>
          </ac:picMkLst>
        </pc:picChg>
      </pc:sldChg>
      <pc:sldChg chg="addSp delSp modSp new mod">
        <pc:chgData name="Inge van Steen" userId="b7af8d2b-3eda-4fcb-a931-3c6afb410171" providerId="ADAL" clId="{EB0ADA32-8AFB-BC4E-AF86-18D5EE8673A6}" dt="2022-10-31T09:03:29.599" v="484" actId="20577"/>
        <pc:sldMkLst>
          <pc:docMk/>
          <pc:sldMk cId="3225696116" sldId="271"/>
        </pc:sldMkLst>
        <pc:spChg chg="add mod">
          <ac:chgData name="Inge van Steen" userId="b7af8d2b-3eda-4fcb-a931-3c6afb410171" providerId="ADAL" clId="{EB0ADA32-8AFB-BC4E-AF86-18D5EE8673A6}" dt="2022-10-31T08:53:06.754" v="275" actId="20577"/>
          <ac:spMkLst>
            <pc:docMk/>
            <pc:sldMk cId="3225696116" sldId="271"/>
            <ac:spMk id="2" creationId="{52ED6426-9966-2B6F-F9C3-2CA04909920C}"/>
          </ac:spMkLst>
        </pc:spChg>
        <pc:spChg chg="add mod">
          <ac:chgData name="Inge van Steen" userId="b7af8d2b-3eda-4fcb-a931-3c6afb410171" providerId="ADAL" clId="{EB0ADA32-8AFB-BC4E-AF86-18D5EE8673A6}" dt="2022-10-31T09:03:29.599" v="484" actId="20577"/>
          <ac:spMkLst>
            <pc:docMk/>
            <pc:sldMk cId="3225696116" sldId="271"/>
            <ac:spMk id="3" creationId="{AF2C4757-C63F-C176-04CA-7F6D854B74F5}"/>
          </ac:spMkLst>
        </pc:spChg>
        <pc:picChg chg="add del mod">
          <ac:chgData name="Inge van Steen" userId="b7af8d2b-3eda-4fcb-a931-3c6afb410171" providerId="ADAL" clId="{EB0ADA32-8AFB-BC4E-AF86-18D5EE8673A6}" dt="2022-10-31T09:02:15.098" v="458" actId="478"/>
          <ac:picMkLst>
            <pc:docMk/>
            <pc:sldMk cId="3225696116" sldId="271"/>
            <ac:picMk id="5" creationId="{48B9301E-176A-D910-BFD7-344E75F9053D}"/>
          </ac:picMkLst>
        </pc:picChg>
        <pc:picChg chg="add del mod">
          <ac:chgData name="Inge van Steen" userId="b7af8d2b-3eda-4fcb-a931-3c6afb410171" providerId="ADAL" clId="{EB0ADA32-8AFB-BC4E-AF86-18D5EE8673A6}" dt="2022-10-31T08:57:38.590" v="438"/>
          <ac:picMkLst>
            <pc:docMk/>
            <pc:sldMk cId="3225696116" sldId="271"/>
            <ac:picMk id="6" creationId="{5A1569A7-3BCE-EC66-6882-319726589D3A}"/>
          </ac:picMkLst>
        </pc:picChg>
        <pc:picChg chg="add del mod">
          <ac:chgData name="Inge van Steen" userId="b7af8d2b-3eda-4fcb-a931-3c6afb410171" providerId="ADAL" clId="{EB0ADA32-8AFB-BC4E-AF86-18D5EE8673A6}" dt="2022-10-31T09:01:54.472" v="451" actId="478"/>
          <ac:picMkLst>
            <pc:docMk/>
            <pc:sldMk cId="3225696116" sldId="271"/>
            <ac:picMk id="10" creationId="{5759BBE5-3223-4BD3-64A7-1399039E66EE}"/>
          </ac:picMkLst>
        </pc:picChg>
        <pc:picChg chg="add mod">
          <ac:chgData name="Inge van Steen" userId="b7af8d2b-3eda-4fcb-a931-3c6afb410171" providerId="ADAL" clId="{EB0ADA32-8AFB-BC4E-AF86-18D5EE8673A6}" dt="2022-10-31T09:03:03.415" v="461" actId="1076"/>
          <ac:picMkLst>
            <pc:docMk/>
            <pc:sldMk cId="3225696116" sldId="271"/>
            <ac:picMk id="11" creationId="{FB383079-C054-C7E1-DBDC-489371EA264F}"/>
          </ac:picMkLst>
        </pc:picChg>
        <pc:inkChg chg="add del">
          <ac:chgData name="Inge van Steen" userId="b7af8d2b-3eda-4fcb-a931-3c6afb410171" providerId="ADAL" clId="{EB0ADA32-8AFB-BC4E-AF86-18D5EE8673A6}" dt="2022-10-31T08:57:21.521" v="435" actId="9405"/>
          <ac:inkMkLst>
            <pc:docMk/>
            <pc:sldMk cId="3225696116" sldId="271"/>
            <ac:inkMk id="7" creationId="{9D064133-28F3-D67C-0439-C2D2B95F7B6C}"/>
          </ac:inkMkLst>
        </pc:inkChg>
        <pc:inkChg chg="add del">
          <ac:chgData name="Inge van Steen" userId="b7af8d2b-3eda-4fcb-a931-3c6afb410171" providerId="ADAL" clId="{EB0ADA32-8AFB-BC4E-AF86-18D5EE8673A6}" dt="2022-10-31T08:57:19.931" v="434" actId="9405"/>
          <ac:inkMkLst>
            <pc:docMk/>
            <pc:sldMk cId="3225696116" sldId="271"/>
            <ac:inkMk id="8" creationId="{454518A2-498D-3627-3473-425619A0D6AE}"/>
          </ac:inkMkLst>
        </pc:ink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4994A-C912-C2A8-98BD-30CFF87EE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CD2D58-F758-EE0A-E457-2E261CF71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CC5553-DA0C-EC68-08FC-DF81927C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968395-5FCF-6D69-E251-6674415A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4E109B-81B3-798F-1AB8-5B1A2468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356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D2B38-D4E2-A8C5-2DB3-09DF7AD95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C667154-8B89-4BC1-AF7F-89AF2358B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B195E6-78B9-533D-3380-60A607731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327C84-AB0C-07F5-8931-24938B06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491BA38-F8CD-BB66-A79E-A966BA28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875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7C4670A-4862-5750-6407-5D0B6FD9B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B43C71F-557C-C943-8B45-98788578E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0F6130-E94D-6AAC-825B-BCD02DDA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565C1D-F1C8-0F66-6B15-FB8B5AA0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9254EBA-CAB6-96C8-CDBC-86E66925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318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55C9C-107C-D985-58F2-F24036BB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330CA-D6E4-F0B9-EA94-EAA18EDB1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D3ADF2-F910-4761-C914-C0A32755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7E2200-C96C-271D-CBB1-257E7CAB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6C6AA3-1651-2E40-1055-9C8972B5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147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73A16-5D6A-B5AE-8D09-CB282536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3B2CE9-034E-531F-C1C2-6E38F2B9D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E1D3F-1130-162E-5938-FED6FDF4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3FC8C1-A4AA-8EEB-60ED-B28E501F5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495F18-7AD8-4747-5135-0AA673A08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69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A09B2-FA66-CA25-729C-DF01693D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24D9F5-68DC-CBD7-48F3-91F3651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5EB36B-16FD-533B-9DD2-69CC605C4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82FD13C-B4D5-70BC-9757-92AB18601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C39A51-AF6A-EC76-4549-74FC69EF6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71B717-F086-7B54-2400-4AA6581B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34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9D886-8BA1-D97E-F4E8-6327F877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8599F6-4D6F-8259-8576-6DBEC9FB2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8CC7B2E-BC92-81D5-2E85-6FA55AC8E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AC3D1D-88EB-5D39-690A-C05CB7B30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B643D7-6E6E-14B3-AC35-911D0FF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15E5C21-01C8-F971-F9FF-D1167224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42A37BE-F2FD-BC62-0527-158BC3B9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1EAF961-C441-15FB-7DEB-3CE62620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11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4378F4-5C7E-611E-D926-6A4C7FE9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CB70708-45FB-4BE8-923C-0DEE11C7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D11081-876F-454C-0FB9-B2B4ED55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3D7734-BDA2-3954-E911-40EA0073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96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048C71E-E1FE-6347-B0F2-A8177D1E1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A77718-2F6B-6FD8-6DDF-A5B5F56AF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05EFC1-7531-BE57-95D1-6494885C6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883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97F59-CB95-286E-5A11-7437A2F3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793EF5-EC12-02CE-286D-757638B9D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D49D0DA-5D9E-A555-EF5E-7D80445A0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5BDA01-643D-6F95-652C-C0CD39D2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24DED7D-6B4C-6C2F-1132-D1C977F29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C6BC830-0644-D80D-1D9C-A0619AE4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7255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654D3-8D1F-97F0-14C7-1A060B16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670E1BB-0534-312D-6439-7E91FE28CC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88ADC0-19F3-71FD-08AD-33839543A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BEB170-A71F-FBB1-A419-36CFBEA6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C5FE7F-08AF-E718-1962-0250FF50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6E8CD9-33AD-EF99-481B-8C6804C0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112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C0BA66-E377-3FB1-8BA2-E8B3FC39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35B28D-0917-D380-DA84-B62DEA5F5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524ED8-FF75-4981-5EA1-65B08CF59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390A6-A4EF-6F4E-9C39-6A2A67272820}" type="datetimeFigureOut">
              <a:rPr lang="nl-NL" smtClean="0"/>
              <a:t>31-10-2022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4E13DC2-293C-43B6-BD73-B6E8CD180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C12518-A38D-58BB-E715-7A9050FFB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787DF-1D6D-CE45-BA57-7917D8AB63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248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520FF-2066-61BD-7A77-B7848EC31E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Fotografie en Styling</a:t>
            </a:r>
          </a:p>
        </p:txBody>
      </p:sp>
    </p:spTree>
    <p:extLst>
      <p:ext uri="{BB962C8B-B14F-4D97-AF65-F5344CB8AC3E}">
        <p14:creationId xmlns:p14="http://schemas.microsoft.com/office/powerpoint/2010/main" val="319739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24A739B-89BF-4440-5085-9076B7D6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992" y="237744"/>
            <a:ext cx="5347096" cy="652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38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96C4181-6BE2-036A-BDBD-552B89B2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14D285A-0E7C-F03C-5CA0-C85CA031DA85}"/>
              </a:ext>
            </a:extLst>
          </p:cNvPr>
          <p:cNvSpPr txBox="1"/>
          <p:nvPr/>
        </p:nvSpPr>
        <p:spPr>
          <a:xfrm>
            <a:off x="10131552" y="4809744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Heidi </a:t>
            </a:r>
            <a:r>
              <a:rPr lang="nl-NL" dirty="0" err="1"/>
              <a:t>von</a:t>
            </a:r>
            <a:r>
              <a:rPr lang="nl-NL" dirty="0"/>
              <a:t> Faber</a:t>
            </a:r>
          </a:p>
        </p:txBody>
      </p:sp>
    </p:spTree>
    <p:extLst>
      <p:ext uri="{BB962C8B-B14F-4D97-AF65-F5344CB8AC3E}">
        <p14:creationId xmlns:p14="http://schemas.microsoft.com/office/powerpoint/2010/main" val="183227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E2E3114-5633-3E76-94E4-9AD204789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86" y="643467"/>
            <a:ext cx="55014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24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2ED6426-9966-2B6F-F9C3-2CA04909920C}"/>
              </a:ext>
            </a:extLst>
          </p:cNvPr>
          <p:cNvSpPr txBox="1"/>
          <p:nvPr/>
        </p:nvSpPr>
        <p:spPr>
          <a:xfrm>
            <a:off x="1371600" y="841248"/>
            <a:ext cx="152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Toetsopdracht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F2C4757-C63F-C176-04CA-7F6D854B74F5}"/>
              </a:ext>
            </a:extLst>
          </p:cNvPr>
          <p:cNvSpPr txBox="1"/>
          <p:nvPr/>
        </p:nvSpPr>
        <p:spPr>
          <a:xfrm>
            <a:off x="530352" y="2048256"/>
            <a:ext cx="23662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Foto bloemwerk: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Bloemwerk staat centraal op de foto met daarbij een passende achtergrond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(Voorbereiding opdracht Teams 8-11)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383079-C054-C7E1-DBDC-489371EA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032" y="961156"/>
            <a:ext cx="7816088" cy="458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9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5108383-82B7-0E02-BD70-066D058D8B6D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Maak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moodboard</a:t>
            </a:r>
            <a:r>
              <a:rPr lang="en-US" sz="1700" dirty="0"/>
              <a:t> </a:t>
            </a:r>
            <a:r>
              <a:rPr lang="en-US" sz="1700" dirty="0" err="1"/>
              <a:t>voor</a:t>
            </a:r>
            <a:r>
              <a:rPr lang="en-US" sz="1700" dirty="0"/>
              <a:t> de </a:t>
            </a:r>
            <a:r>
              <a:rPr lang="en-US" sz="1700" dirty="0" err="1"/>
              <a:t>toets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Let op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Compositie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Kleur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Achtergrond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Vlakverdeling</a:t>
            </a:r>
            <a:r>
              <a:rPr lang="en-US" sz="17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Net </a:t>
            </a:r>
            <a:r>
              <a:rPr lang="en-US" sz="1700" dirty="0" err="1"/>
              <a:t>als</a:t>
            </a:r>
            <a:r>
              <a:rPr lang="en-US" sz="1700" dirty="0"/>
              <a:t> </a:t>
            </a:r>
            <a:r>
              <a:rPr lang="en-US" sz="1700" dirty="0" err="1"/>
              <a:t>bij</a:t>
            </a:r>
            <a:r>
              <a:rPr lang="en-US" sz="1700" dirty="0"/>
              <a:t>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stilleven</a:t>
            </a: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Zorg </a:t>
            </a:r>
            <a:r>
              <a:rPr lang="en-US" sz="1700" dirty="0" err="1"/>
              <a:t>dat</a:t>
            </a:r>
            <a:r>
              <a:rPr lang="en-US" sz="1700" dirty="0"/>
              <a:t> het </a:t>
            </a:r>
            <a:r>
              <a:rPr lang="en-US" sz="1700" dirty="0" err="1"/>
              <a:t>moodboard</a:t>
            </a:r>
            <a:r>
              <a:rPr lang="en-US" sz="1700" dirty="0"/>
              <a:t> past </a:t>
            </a:r>
            <a:r>
              <a:rPr lang="en-US" sz="1700" dirty="0" err="1"/>
              <a:t>bij</a:t>
            </a:r>
            <a:r>
              <a:rPr lang="en-US" sz="1700" dirty="0"/>
              <a:t> je </a:t>
            </a:r>
            <a:r>
              <a:rPr lang="en-US" sz="1700" dirty="0" err="1"/>
              <a:t>bloemwerk</a:t>
            </a:r>
            <a:endParaRPr lang="en-US" sz="17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61FAFF3-4BAC-ACB7-B0D9-A3AFC01A5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9" r="16116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7298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9D17BD6-D0E9-C907-73C5-7DCBDE4AEC6D}"/>
              </a:ext>
            </a:extLst>
          </p:cNvPr>
          <p:cNvSpPr txBox="1"/>
          <p:nvPr/>
        </p:nvSpPr>
        <p:spPr>
          <a:xfrm>
            <a:off x="2537138" y="2369713"/>
            <a:ext cx="206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Bespreken opdracht</a:t>
            </a:r>
          </a:p>
        </p:txBody>
      </p:sp>
    </p:spTree>
    <p:extLst>
      <p:ext uri="{BB962C8B-B14F-4D97-AF65-F5344CB8AC3E}">
        <p14:creationId xmlns:p14="http://schemas.microsoft.com/office/powerpoint/2010/main" val="45549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F0786D4-4E91-EE79-D405-36661D079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BCA6C08-8325-F34D-D9EF-C7E0F6AB0D1C}"/>
              </a:ext>
            </a:extLst>
          </p:cNvPr>
          <p:cNvSpPr txBox="1"/>
          <p:nvPr/>
        </p:nvSpPr>
        <p:spPr>
          <a:xfrm>
            <a:off x="772732" y="1725769"/>
            <a:ext cx="14639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Compositie</a:t>
            </a:r>
          </a:p>
          <a:p>
            <a:endParaRPr lang="nl-NL" dirty="0"/>
          </a:p>
          <a:p>
            <a:r>
              <a:rPr lang="nl-NL" dirty="0"/>
              <a:t>Kleur</a:t>
            </a:r>
          </a:p>
          <a:p>
            <a:endParaRPr lang="nl-NL" dirty="0"/>
          </a:p>
          <a:p>
            <a:r>
              <a:rPr lang="nl-NL" dirty="0"/>
              <a:t>Stand camera</a:t>
            </a:r>
          </a:p>
          <a:p>
            <a:endParaRPr lang="nl-NL" dirty="0"/>
          </a:p>
          <a:p>
            <a:r>
              <a:rPr lang="nl-NL" dirty="0"/>
              <a:t>Tops</a:t>
            </a:r>
          </a:p>
          <a:p>
            <a:endParaRPr lang="nl-NL" dirty="0"/>
          </a:p>
          <a:p>
            <a:r>
              <a:rPr lang="nl-NL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274901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ies&#10;&#10;Automatisch gegenereerde beschrijving">
            <a:extLst>
              <a:ext uri="{FF2B5EF4-FFF2-40B4-BE49-F238E27FC236}">
                <a16:creationId xmlns:a16="http://schemas.microsoft.com/office/drawing/2014/main" id="{D997CC76-521C-FB52-440B-AC10A0D34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1883577"/>
            <a:ext cx="6858000" cy="309084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D5F4A62-DF66-ACE6-5A5C-E9F6F9201056}"/>
              </a:ext>
            </a:extLst>
          </p:cNvPr>
          <p:cNvSpPr txBox="1"/>
          <p:nvPr/>
        </p:nvSpPr>
        <p:spPr>
          <a:xfrm>
            <a:off x="772732" y="1725769"/>
            <a:ext cx="14639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Compositie</a:t>
            </a:r>
          </a:p>
          <a:p>
            <a:endParaRPr lang="nl-NL" dirty="0"/>
          </a:p>
          <a:p>
            <a:r>
              <a:rPr lang="nl-NL" dirty="0"/>
              <a:t>Kleur</a:t>
            </a:r>
          </a:p>
          <a:p>
            <a:endParaRPr lang="nl-NL" dirty="0"/>
          </a:p>
          <a:p>
            <a:r>
              <a:rPr lang="nl-NL" dirty="0"/>
              <a:t>Stand camera</a:t>
            </a:r>
          </a:p>
          <a:p>
            <a:endParaRPr lang="nl-NL" dirty="0"/>
          </a:p>
          <a:p>
            <a:r>
              <a:rPr lang="nl-NL" dirty="0"/>
              <a:t>Tops</a:t>
            </a:r>
          </a:p>
          <a:p>
            <a:endParaRPr lang="nl-NL" dirty="0"/>
          </a:p>
          <a:p>
            <a:r>
              <a:rPr lang="nl-NL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256123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A0FA907-3859-8781-CFE9-486A83ACB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AB06D16-812A-5DFA-E475-E7AD3CCAE06E}"/>
              </a:ext>
            </a:extLst>
          </p:cNvPr>
          <p:cNvSpPr txBox="1"/>
          <p:nvPr/>
        </p:nvSpPr>
        <p:spPr>
          <a:xfrm>
            <a:off x="772732" y="1725769"/>
            <a:ext cx="14639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Compositie</a:t>
            </a:r>
          </a:p>
          <a:p>
            <a:endParaRPr lang="nl-NL" dirty="0"/>
          </a:p>
          <a:p>
            <a:r>
              <a:rPr lang="nl-NL" dirty="0"/>
              <a:t>Kleur</a:t>
            </a:r>
          </a:p>
          <a:p>
            <a:endParaRPr lang="nl-NL" dirty="0"/>
          </a:p>
          <a:p>
            <a:r>
              <a:rPr lang="nl-NL" dirty="0"/>
              <a:t>Stand camera</a:t>
            </a:r>
          </a:p>
          <a:p>
            <a:endParaRPr lang="nl-NL" dirty="0"/>
          </a:p>
          <a:p>
            <a:r>
              <a:rPr lang="nl-NL" dirty="0"/>
              <a:t>Tops</a:t>
            </a:r>
          </a:p>
          <a:p>
            <a:endParaRPr lang="nl-NL" dirty="0"/>
          </a:p>
          <a:p>
            <a:r>
              <a:rPr lang="nl-NL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56913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421A9B-21AD-BC19-C594-4031F45BD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F0DA5FD-8250-EC7E-2139-B1B9FD309C06}"/>
              </a:ext>
            </a:extLst>
          </p:cNvPr>
          <p:cNvSpPr txBox="1"/>
          <p:nvPr/>
        </p:nvSpPr>
        <p:spPr>
          <a:xfrm>
            <a:off x="772732" y="1725769"/>
            <a:ext cx="14639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Compositie</a:t>
            </a:r>
          </a:p>
          <a:p>
            <a:endParaRPr lang="nl-NL" dirty="0"/>
          </a:p>
          <a:p>
            <a:r>
              <a:rPr lang="nl-NL" dirty="0"/>
              <a:t>Kleur</a:t>
            </a:r>
          </a:p>
          <a:p>
            <a:endParaRPr lang="nl-NL" dirty="0"/>
          </a:p>
          <a:p>
            <a:r>
              <a:rPr lang="nl-NL" dirty="0"/>
              <a:t>Stand camera</a:t>
            </a:r>
          </a:p>
          <a:p>
            <a:endParaRPr lang="nl-NL" dirty="0"/>
          </a:p>
          <a:p>
            <a:r>
              <a:rPr lang="nl-NL" dirty="0"/>
              <a:t>Tops</a:t>
            </a:r>
          </a:p>
          <a:p>
            <a:endParaRPr lang="nl-NL" dirty="0"/>
          </a:p>
          <a:p>
            <a:r>
              <a:rPr lang="nl-NL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122467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D6748A9-FF52-6FD3-9B93-3A618F063618}"/>
              </a:ext>
            </a:extLst>
          </p:cNvPr>
          <p:cNvSpPr txBox="1"/>
          <p:nvPr/>
        </p:nvSpPr>
        <p:spPr>
          <a:xfrm>
            <a:off x="821737" y="552247"/>
            <a:ext cx="2301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/>
              <a:t>Stilleven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8BBED4E-BB25-02A4-6A9C-3520EC7B4090}"/>
              </a:ext>
            </a:extLst>
          </p:cNvPr>
          <p:cNvSpPr txBox="1"/>
          <p:nvPr/>
        </p:nvSpPr>
        <p:spPr>
          <a:xfrm>
            <a:off x="821737" y="1869308"/>
            <a:ext cx="3216830" cy="64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Weergave van een ‘stilstaand’ stukje uit het dagelijks leven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2936B72-1F8F-DC94-BDE7-A022A98790C4}"/>
              </a:ext>
            </a:extLst>
          </p:cNvPr>
          <p:cNvSpPr txBox="1"/>
          <p:nvPr/>
        </p:nvSpPr>
        <p:spPr>
          <a:xfrm>
            <a:off x="821737" y="4344149"/>
            <a:ext cx="350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Oorsprong komt uit de 16</a:t>
            </a:r>
            <a:r>
              <a:rPr lang="nl-NL" baseline="30000" dirty="0"/>
              <a:t>e</a:t>
            </a:r>
            <a:r>
              <a:rPr lang="nl-NL" dirty="0"/>
              <a:t> eeuw. Oefening voor de schilders in opleiding</a:t>
            </a:r>
          </a:p>
          <a:p>
            <a:r>
              <a:rPr lang="nl-NL" dirty="0"/>
              <a:t>Doel: rijkdom en/of dat wat belangrijk was vastleggen op een gedetailleerde manier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570BEB-3C8F-5CEB-8678-954E26DC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43816"/>
            <a:ext cx="7772400" cy="620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9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AC2C302-09E9-BAD5-2631-2D66E9622892}"/>
              </a:ext>
            </a:extLst>
          </p:cNvPr>
          <p:cNvSpPr txBox="1"/>
          <p:nvPr/>
        </p:nvSpPr>
        <p:spPr>
          <a:xfrm>
            <a:off x="3026535" y="217653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6EDDD2B-3511-0641-4CAF-A0B71290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431" y="130399"/>
            <a:ext cx="5586569" cy="62848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29822BE-5D75-ABDF-45C3-3A0E0E1BD641}"/>
              </a:ext>
            </a:extLst>
          </p:cNvPr>
          <p:cNvSpPr txBox="1"/>
          <p:nvPr/>
        </p:nvSpPr>
        <p:spPr>
          <a:xfrm>
            <a:off x="5996403" y="6488668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Bernard </a:t>
            </a:r>
            <a:r>
              <a:rPr lang="nl-NL" dirty="0" err="1"/>
              <a:t>Verkaaik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841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6C9E842-E297-AA36-1A0D-537AC6C5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864" y="796747"/>
            <a:ext cx="7192383" cy="489082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980812D-78D6-99E0-68B0-40AF3A2E60E3}"/>
              </a:ext>
            </a:extLst>
          </p:cNvPr>
          <p:cNvSpPr txBox="1"/>
          <p:nvPr/>
        </p:nvSpPr>
        <p:spPr>
          <a:xfrm>
            <a:off x="4626864" y="6016752"/>
            <a:ext cx="2304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Stilleven met strohoed</a:t>
            </a:r>
          </a:p>
          <a:p>
            <a:r>
              <a:rPr lang="nl-NL" dirty="0"/>
              <a:t>Vincent van Gogh</a:t>
            </a:r>
          </a:p>
        </p:txBody>
      </p:sp>
    </p:spTree>
    <p:extLst>
      <p:ext uri="{BB962C8B-B14F-4D97-AF65-F5344CB8AC3E}">
        <p14:creationId xmlns:p14="http://schemas.microsoft.com/office/powerpoint/2010/main" val="33527372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127</Words>
  <Application>Microsoft Macintosh PowerPoint</Application>
  <PresentationFormat>Breedbeeld</PresentationFormat>
  <Paragraphs>68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Fotografie en Styling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Fotografie</dc:title>
  <dc:creator>Inge van Steen</dc:creator>
  <cp:lastModifiedBy>Inge van Steen</cp:lastModifiedBy>
  <cp:revision>1</cp:revision>
  <dcterms:created xsi:type="dcterms:W3CDTF">2022-10-17T12:59:23Z</dcterms:created>
  <dcterms:modified xsi:type="dcterms:W3CDTF">2022-10-31T09:03:38Z</dcterms:modified>
</cp:coreProperties>
</file>